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81" r:id="rId4"/>
    <p:sldId id="282" r:id="rId5"/>
    <p:sldId id="283" r:id="rId6"/>
    <p:sldId id="289" r:id="rId7"/>
    <p:sldId id="288" r:id="rId8"/>
    <p:sldId id="309" r:id="rId9"/>
    <p:sldId id="30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3300"/>
    <a:srgbClr val="CC3300"/>
    <a:srgbClr val="00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/>
    <p:restoredTop sz="94574"/>
  </p:normalViewPr>
  <p:slideViewPr>
    <p:cSldViewPr>
      <p:cViewPr>
        <p:scale>
          <a:sx n="97" d="100"/>
          <a:sy n="97" d="100"/>
        </p:scale>
        <p:origin x="185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7F96-D8DC-4D4E-8EF0-C8D51D7390F8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CBDAD-E806-4D32-8AC0-E4EB69369F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376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2B1D-C71C-4F39-B56E-CBC043D1D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70572-D64F-4926-98F5-D7778CD25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011F4-7B1F-4D0E-998E-C49F3A0AF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B34C3-625D-44E6-B65E-632AC6EAD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82593-065B-4A09-AD9E-1213CF5D4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6BD3D-9F74-4E81-BD95-1FD1AC0D8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9570C-2EC4-4F12-A4DD-98E80A7A1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642C-EEB0-4204-8694-47B46DDC4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212C8-B4CC-4AE8-A43A-414ABECB6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BA374-8E4B-4B7E-A3B6-F90C2FEFA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949FE-BC5E-42F8-B787-0C8074A149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951399-A83B-461D-9485-9467403247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>
            <a:lum bright="5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02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</a:blip>
          <a:srcRect/>
          <a:stretch>
            <a:fillRect/>
          </a:stretch>
        </p:blipFill>
        <p:spPr bwMode="auto">
          <a:xfrm>
            <a:off x="6584231" y="715038"/>
            <a:ext cx="2667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2239962" y="2436812"/>
            <a:ext cx="5105400" cy="2239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VIẾT THƯ.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3042905" y="846138"/>
            <a:ext cx="381952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20/10/2021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LÀM VĂN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 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5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1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44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</a:blip>
          <a:srcRect/>
          <a:stretch>
            <a:fillRect/>
          </a:stretch>
        </p:blipFill>
        <p:spPr bwMode="auto">
          <a:xfrm>
            <a:off x="236537" y="4121741"/>
            <a:ext cx="2209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4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</a:blip>
          <a:srcRect/>
          <a:stretch>
            <a:fillRect/>
          </a:stretch>
        </p:blipFill>
        <p:spPr bwMode="auto">
          <a:xfrm>
            <a:off x="6324600" y="3994150"/>
            <a:ext cx="28956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</a:blip>
          <a:srcRect/>
          <a:stretch>
            <a:fillRect/>
          </a:stretch>
        </p:blipFill>
        <p:spPr bwMode="auto">
          <a:xfrm>
            <a:off x="86186" y="709613"/>
            <a:ext cx="2590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</a:rPr>
              <a:t>thức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2133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6200" y="277835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7" grpId="0"/>
      <p:bldP spid="616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2400" y="2895600"/>
            <a:ext cx="9144000" cy="3022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-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bức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đổi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tỏ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 thư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52400" y="1735931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" y="1775653"/>
            <a:ext cx="8991600" cy="5286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3.Một bức thư thường mở đầu và kết thúc như thế nào?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28600" y="2746374"/>
            <a:ext cx="8991600" cy="22383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3.Một bức thư thường mở đầu và kết thúc như sau: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+ Đầu thư: Ghi địa điểm, thời gian viết thư. Lời thưa gửi.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+ Cuối thư: Ghi lời chúc, lời cảm ơn, hứa hẹn của người viết thư. Chữ kí và tên hoặc họ tên của người viết thư.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 thư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-152400" y="1517029"/>
            <a:ext cx="9144000" cy="43719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Một bức thư thường gồm những nội dung sau:                                                     </a:t>
            </a:r>
            <a:r>
              <a:rPr lang="en-US" sz="2600" b="1" u="sng">
                <a:solidFill>
                  <a:schemeClr val="tx2"/>
                </a:solidFill>
                <a:latin typeface="Times New Roman" pitchFamily="18" charset="0"/>
              </a:rPr>
              <a:t>Phần đầu thư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</a:rPr>
              <a:t>: Ghi địa điểm, thời gian viết thư. Lời thưa gửi.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                      2. </a:t>
            </a:r>
            <a:r>
              <a:rPr lang="en-US" sz="2800" b="1" u="sng">
                <a:solidFill>
                  <a:schemeClr val="tx2"/>
                </a:solidFill>
                <a:latin typeface="Times New Roman" pitchFamily="18" charset="0"/>
              </a:rPr>
              <a:t>Phần chính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:                                                                                                       - Nêu mục đích, lí do viết thư.                                                                       - Thăm hỏi tình hình của người nhận thư.                                                 - Thông báo tình hình của người viết thư.                                                    </a:t>
            </a:r>
            <a:r>
              <a:rPr lang="en-US" sz="2500" b="1">
                <a:solidFill>
                  <a:srgbClr val="006600"/>
                </a:solidFill>
                <a:latin typeface="Times New Roman" pitchFamily="18" charset="0"/>
              </a:rPr>
              <a:t>- Nêu ý kiến trao đổi hoặc bày tỏ tình cảm với người nhận thư.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                        3. </a:t>
            </a:r>
            <a:r>
              <a:rPr lang="en-US" sz="2800" b="1" u="sng">
                <a:solidFill>
                  <a:schemeClr val="tx2"/>
                </a:solidFill>
                <a:latin typeface="Times New Roman" pitchFamily="18" charset="0"/>
              </a:rPr>
              <a:t>Phần cuối thư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: Ghi lời chúc, lời cảm ơn, hứa hẹn của người viết thư. Chữ kí và tên hoặc họ tên của người viết thư.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 thư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59026" y="2889375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VNI-Times" pitchFamily="2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dịp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mới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hãy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thư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thân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ông</a:t>
            </a:r>
            <a:r>
              <a:rPr 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bà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cũ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cũ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mr-IN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) để thăm hỏi và chúc mừng năm mới.</a:t>
            </a:r>
            <a:endParaRPr lang="en-US" sz="2400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9208" y="3822399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dịp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sinh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nhật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thân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đang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ở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xa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hãy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thư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để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thăm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hỏi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chúc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mừng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thân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đó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400" b="1" dirty="0">
              <a:solidFill>
                <a:srgbClr val="9933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12643" y="4676382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Nghe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tin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quê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bị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thiệt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hại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bão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hãy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thư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thăm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hỏi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viên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2643" y="5530365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4.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Nghe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tin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gia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đình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thân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ở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xa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chuyện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buồn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(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đau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ốm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mới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mất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hay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gặp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tai </a:t>
            </a:r>
            <a:r>
              <a:rPr lang="en-US" sz="2400" b="1" dirty="0" err="1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nạn</a:t>
            </a:r>
            <a:r>
              <a:rPr lang="mr-IN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.), hãy viết thư thăm hỏi và động viên người thân đó.</a:t>
            </a:r>
            <a:r>
              <a:rPr lang="en-US" sz="2400" b="1" dirty="0" smtClean="0">
                <a:solidFill>
                  <a:srgbClr val="99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b="1" dirty="0">
              <a:solidFill>
                <a:srgbClr val="9933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 thư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12643" y="239902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32522" y="1351722"/>
            <a:ext cx="894521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</a:rPr>
              <a:t>hành</a:t>
            </a:r>
            <a:endParaRPr lang="en-US" sz="2800" b="1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chọn</a:t>
            </a:r>
            <a:r>
              <a:rPr lang="en-US" sz="2400" b="1" dirty="0" smtClean="0">
                <a:latin typeface="Times New Roman" pitchFamily="18" charset="0"/>
              </a:rPr>
              <a:t> 1 </a:t>
            </a:r>
            <a:r>
              <a:rPr lang="en-US" sz="2400" b="1" dirty="0" err="1" smtClean="0">
                <a:latin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</a:rPr>
              <a:t> 4 </a:t>
            </a:r>
            <a:r>
              <a:rPr lang="en-US" sz="2400" b="1" dirty="0" err="1" smtClean="0">
                <a:latin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gợi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ý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vở</a:t>
            </a:r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7" grpId="1"/>
      <p:bldP spid="38918" grpId="0"/>
      <p:bldP spid="38919" grpId="0"/>
      <p:bldP spid="38920" grpId="0"/>
      <p:bldP spid="389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352800" y="1447800"/>
            <a:ext cx="2590800" cy="5286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Times New Roman" pitchFamily="18" charset="0"/>
              </a:rPr>
              <a:t>Dàn ý chung.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0" y="21336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                                                                                      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                                                            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	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                                                                                   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r-I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                                                                                                          	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       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 thư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9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828800" y="2362200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 thư</a:t>
            </a:r>
          </a:p>
        </p:txBody>
      </p:sp>
    </p:spTree>
    <p:extLst>
      <p:ext uri="{BB962C8B-B14F-4D97-AF65-F5344CB8AC3E}">
        <p14:creationId xmlns:p14="http://schemas.microsoft.com/office/powerpoint/2010/main" val="4802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?attid=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762000" y="1447800"/>
            <a:ext cx="7315200" cy="3429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601</Words>
  <Application>Microsoft Macintosh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Impact</vt:lpstr>
      <vt:lpstr>Times New Roman</vt:lpstr>
      <vt:lpstr>VNI-Times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79</cp:revision>
  <dcterms:created xsi:type="dcterms:W3CDTF">2014-08-25T14:59:45Z</dcterms:created>
  <dcterms:modified xsi:type="dcterms:W3CDTF">2021-10-16T10:32:03Z</dcterms:modified>
</cp:coreProperties>
</file>